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60" r:id="rId3"/>
    <p:sldId id="261" r:id="rId4"/>
    <p:sldId id="262" r:id="rId5"/>
    <p:sldId id="263" r:id="rId6"/>
    <p:sldId id="265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3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05AE756-577D-2BC9-A64D-0A572E9C22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B869208-4CD9-4CB8-EBFD-CE13B7EC9C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E1002-188E-4F10-A4CF-AA8C231AC723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D3075F8-96D2-C640-0C24-31FFE5BA48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2A244B-F72B-127D-CBA4-BC673ED445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BFF03-D4FE-4F23-9F6D-F1F39F87CA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361452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D1806-F93F-4790-9EA6-FE4CB286A37E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FDD4A-5751-4DD7-ABB9-95F51295DC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80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A666A77-0430-0195-D597-CA9BBDA34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"/>
            <a:ext cx="12192000" cy="68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44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E4EF8E-51EB-5543-A3EA-9E9AA841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3B69AB0-EE82-A3E7-47F3-2189E4D97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612AB9-9D1A-D891-D6BF-E095DBDA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C880-D41D-4D9E-85E3-856DC680DA33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6CCE27-9342-AA4E-4607-BF54CB2F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E90103-ADB6-211E-9D03-AE0C68D6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4900-537D-4AF3-8FEA-1B734E347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994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67B3CDE-98CC-3EAB-DE0A-5CB89E809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F986F1-DFDF-A2CE-8D09-F78083C46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C4821E-6BBE-2758-B13B-B3FB7003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C880-D41D-4D9E-85E3-856DC680DA33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4B673E-AAD4-2713-6F40-23B344C6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F956E8-BC90-7D58-C1A8-E6A7C612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4900-537D-4AF3-8FEA-1B734E347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65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469298A-1782-7B5D-440C-28BB03159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"/>
            <a:ext cx="12192000" cy="6855620"/>
          </a:xfrm>
          <a:prstGeom prst="rect">
            <a:avLst/>
          </a:prstGeom>
        </p:spPr>
      </p:pic>
      <p:pic>
        <p:nvPicPr>
          <p:cNvPr id="2" name="그림 1" descr="KSHF logo small">
            <a:extLst>
              <a:ext uri="{FF2B5EF4-FFF2-40B4-BE49-F238E27FC236}">
                <a16:creationId xmlns:a16="http://schemas.microsoft.com/office/drawing/2014/main" id="{6A752AB0-8F41-977E-B2FE-6C31474804C3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3"/>
          <a:stretch>
            <a:fillRect/>
          </a:stretch>
        </p:blipFill>
        <p:spPr bwMode="auto">
          <a:xfrm>
            <a:off x="220740" y="267141"/>
            <a:ext cx="939752" cy="452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E8B4CF6E-8897-4B3B-067A-D57CBF473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1853" y="258535"/>
            <a:ext cx="2026784" cy="354363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EF4D2320-16DE-A86C-A02A-C296104289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056" y="934832"/>
            <a:ext cx="587037" cy="189924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788A7C2E-A979-193E-F30C-CC8B8F368B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60428" y="1195460"/>
            <a:ext cx="454666" cy="184169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5833E8AB-E051-A0F7-5A85-FF541E82676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87062" y="1478585"/>
            <a:ext cx="1128032" cy="195679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2F4B30AA-F8A3-7CFE-E960-39330E562AB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13812" y="691084"/>
            <a:ext cx="2044825" cy="1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0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3E00E8E-F508-8FC1-FE00-CEE7FA4D6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"/>
            <a:ext cx="12192000" cy="6855620"/>
          </a:xfrm>
          <a:prstGeom prst="rect">
            <a:avLst/>
          </a:prstGeom>
        </p:spPr>
      </p:pic>
      <p:pic>
        <p:nvPicPr>
          <p:cNvPr id="2" name="그림 1" descr="KSHF logo small">
            <a:extLst>
              <a:ext uri="{FF2B5EF4-FFF2-40B4-BE49-F238E27FC236}">
                <a16:creationId xmlns:a16="http://schemas.microsoft.com/office/drawing/2014/main" id="{C5C37A0B-ED7F-AFCE-5B32-0EF0CC2E6F32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3"/>
          <a:stretch>
            <a:fillRect/>
          </a:stretch>
        </p:blipFill>
        <p:spPr bwMode="auto">
          <a:xfrm>
            <a:off x="220740" y="267141"/>
            <a:ext cx="939752" cy="452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1D79DBC2-B315-342A-56F5-E343E33777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1853" y="258535"/>
            <a:ext cx="2026784" cy="354363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A0DF6DDF-5492-D807-E0E2-5DA8CD3367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056" y="934832"/>
            <a:ext cx="587037" cy="189924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AF877DF0-DB2E-3DE3-ED37-4DFCD15618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60428" y="1195460"/>
            <a:ext cx="454666" cy="184169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2644311D-4BF3-8977-98DF-F009E194292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87062" y="1478585"/>
            <a:ext cx="1128032" cy="195679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DCD76F51-81E6-486F-72DE-D8FFFE12D95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13812" y="691084"/>
            <a:ext cx="2044825" cy="1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8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D4C8D98F-E6E6-177B-EC42-953461CDB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9"/>
            <a:ext cx="12192000" cy="6853241"/>
          </a:xfrm>
          <a:prstGeom prst="rect">
            <a:avLst/>
          </a:prstGeom>
        </p:spPr>
      </p:pic>
      <p:pic>
        <p:nvPicPr>
          <p:cNvPr id="2" name="그림 1" descr="KSHF logo small">
            <a:extLst>
              <a:ext uri="{FF2B5EF4-FFF2-40B4-BE49-F238E27FC236}">
                <a16:creationId xmlns:a16="http://schemas.microsoft.com/office/drawing/2014/main" id="{9319224B-F5FE-2EF0-E17A-E2934EE1DB2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3"/>
          <a:stretch>
            <a:fillRect/>
          </a:stretch>
        </p:blipFill>
        <p:spPr bwMode="auto">
          <a:xfrm>
            <a:off x="220740" y="267141"/>
            <a:ext cx="939752" cy="452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44B8AACF-B837-9ECF-FCAB-48F1ACD48D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1853" y="258535"/>
            <a:ext cx="2026784" cy="354363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FA0805AE-EE75-E330-106B-9778FAD8D9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28056" y="934832"/>
            <a:ext cx="587037" cy="189924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620E110C-3FA8-0DD0-5FAB-15C743E64C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60428" y="1195460"/>
            <a:ext cx="454666" cy="184169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83D301FC-0362-B054-3360-C8E841D709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87062" y="1478585"/>
            <a:ext cx="1128032" cy="195679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DCFF0A27-7243-988E-B595-07E89767B0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13812" y="691084"/>
            <a:ext cx="2044825" cy="1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11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503AE9-A863-5FED-D112-4B9568C9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3A7370-7143-53CB-4586-5E7DEE297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4D21A6A-09B7-3214-C4A0-83327F358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E2C08D0-7214-A688-3A16-815CA30F6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7EDC5E9-4DE7-7184-9B4E-56CC119F2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B91E309-D1F2-012E-51E1-4714024F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C880-D41D-4D9E-85E3-856DC680DA33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DAE8085-E939-ED9B-37C0-BCB7FDBA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044E2C6-04A0-D99C-6DBA-62F0AD417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4900-537D-4AF3-8FEA-1B734E347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30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718F90-3C52-1ED7-F9A2-F85465F3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B025B47-3BF5-560E-183F-2AFCFFF4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C880-D41D-4D9E-85E3-856DC680DA33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8D7B70A-B5A8-719A-B3FA-8C6F42389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1A494A4-8579-9A95-4C86-C7E3FD26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4900-537D-4AF3-8FEA-1B734E347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26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1D4E392-E645-C8AD-C713-67E3BF38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C880-D41D-4D9E-85E3-856DC680DA33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C247415-2146-8353-9F47-641AACF1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760870-EED7-7992-7434-5CC74B42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4900-537D-4AF3-8FEA-1B734E347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32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5E0F1F-04ED-A7EB-C306-5D6077D2C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0AA78C-416B-8522-5C19-AD7AD7796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DC0E225-4C5E-91E6-65C7-07E001BC3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D439386-6221-8A54-0552-B1F5DDC8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C880-D41D-4D9E-85E3-856DC680DA33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7CFE4CE-F5B0-9C44-DBB2-FECEA2B5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5A8D0B-AF3E-C322-FBB0-0A5EFC1D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4900-537D-4AF3-8FEA-1B734E347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22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C819D2-B197-EE62-692F-76134BD2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C5C32B3-72D9-6D59-F053-BD25E752F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B598B50-2FE5-E9B5-5829-18166D038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3A5CF90-6C5F-CFA1-66D2-27F07023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C880-D41D-4D9E-85E3-856DC680DA33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B7F88FF-626F-10E4-0377-86FE929E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4735FFE-FCEA-F004-F0E8-80D1019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4900-537D-4AF3-8FEA-1B734E347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163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6CCC403-514A-7B7E-A3FC-58D4349C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B289AC-CC67-C5FE-62A1-EDC1F4984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E7D68A-3E32-3428-4479-80C5B07C9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C880-D41D-4D9E-85E3-856DC680DA33}" type="datetimeFigureOut">
              <a:rPr lang="ko-KR" altLang="en-US" smtClean="0"/>
              <a:t>2023-07-28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6EE73A-E42D-FE68-034F-7E68405FD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85E158-49BF-36F8-81E2-84545C2A2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34900-537D-4AF3-8FEA-1B734E3472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05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8C099F-6B49-115C-CFD5-4FFDC23ACB0F}"/>
              </a:ext>
            </a:extLst>
          </p:cNvPr>
          <p:cNvSpPr txBox="1"/>
          <p:nvPr/>
        </p:nvSpPr>
        <p:spPr>
          <a:xfrm>
            <a:off x="2897331" y="2630392"/>
            <a:ext cx="65878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5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ko-KR" altLang="en-US" sz="4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0A12D-9146-5B89-6479-85E6B41BFF8F}"/>
              </a:ext>
            </a:extLst>
          </p:cNvPr>
          <p:cNvSpPr txBox="1"/>
          <p:nvPr/>
        </p:nvSpPr>
        <p:spPr>
          <a:xfrm>
            <a:off x="-2" y="3522957"/>
            <a:ext cx="12192001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2000"/>
              </a:spcAft>
            </a:pPr>
            <a:r>
              <a:rPr lang="en-US" altLang="ko-KR" u="sng" dirty="0">
                <a:latin typeface="Arial" panose="020B0604020202020204" pitchFamily="34" charset="0"/>
                <a:cs typeface="Arial" panose="020B0604020202020204" pitchFamily="34" charset="0"/>
              </a:rPr>
              <a:t>A Author</a:t>
            </a:r>
            <a:r>
              <a:rPr lang="en-US" altLang="ko-KR" u="sng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B Author</a:t>
            </a:r>
            <a:r>
              <a:rPr lang="en-US" altLang="ko-KR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C Author</a:t>
            </a:r>
            <a:r>
              <a:rPr lang="en-US" altLang="ko-KR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D Author1</a:t>
            </a:r>
            <a:endParaRPr lang="ko-KR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9EFCB1-A581-AD7F-CFDB-096B4A39097A}"/>
              </a:ext>
            </a:extLst>
          </p:cNvPr>
          <p:cNvSpPr txBox="1"/>
          <p:nvPr/>
        </p:nvSpPr>
        <p:spPr>
          <a:xfrm>
            <a:off x="-2" y="4003858"/>
            <a:ext cx="12192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Department of ABC, University of ABS, Country</a:t>
            </a:r>
            <a:b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baseline="30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Department of ABC, University of ABS, Country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13F413-06E6-B29B-FE82-9483E2BDF50D}"/>
              </a:ext>
            </a:extLst>
          </p:cNvPr>
          <p:cNvSpPr txBox="1"/>
          <p:nvPr/>
        </p:nvSpPr>
        <p:spPr>
          <a:xfrm>
            <a:off x="-1" y="1757466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Make sure to fill out within 7 pages including title page &amp; COI</a:t>
            </a:r>
            <a:endParaRPr lang="ko-KR" altLang="en-US" sz="28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9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AE9CC-F679-483F-AE86-39C2B2C22E7F}"/>
              </a:ext>
            </a:extLst>
          </p:cNvPr>
          <p:cNvSpPr txBox="1"/>
          <p:nvPr/>
        </p:nvSpPr>
        <p:spPr>
          <a:xfrm>
            <a:off x="2108200" y="294669"/>
            <a:ext cx="775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Conflict of Interest Disclosure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0773D-9EE1-4669-9A46-91BAE40997F5}"/>
              </a:ext>
            </a:extLst>
          </p:cNvPr>
          <p:cNvSpPr txBox="1"/>
          <p:nvPr/>
        </p:nvSpPr>
        <p:spPr>
          <a:xfrm>
            <a:off x="345421" y="1238934"/>
            <a:ext cx="979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Presenter Name: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8903A-F50B-0005-774A-8A2AE3C08BAA}"/>
              </a:ext>
            </a:extLst>
          </p:cNvPr>
          <p:cNvSpPr txBox="1"/>
          <p:nvPr/>
        </p:nvSpPr>
        <p:spPr>
          <a:xfrm>
            <a:off x="345421" y="1890811"/>
            <a:ext cx="11338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no relationships with for-profit or not-for-profit organizations to disclose. </a:t>
            </a:r>
          </a:p>
          <a:p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the following relationship to disclose.</a:t>
            </a:r>
            <a:endParaRPr lang="en-US" altLang="ko-KR" sz="2400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88D76995-7299-2C76-9B65-A737648038EF}"/>
              </a:ext>
            </a:extLst>
          </p:cNvPr>
          <p:cNvGraphicFramePr>
            <a:graphicFrameLocks noGrp="1"/>
          </p:cNvGraphicFramePr>
          <p:nvPr/>
        </p:nvGraphicFramePr>
        <p:xfrm>
          <a:off x="1222370" y="3281352"/>
          <a:ext cx="7489508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3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754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b="1" dirty="0"/>
                        <a:t>-</a:t>
                      </a:r>
                      <a:r>
                        <a:rPr lang="en-US" altLang="ko-KR" sz="1800" b="1" baseline="0" dirty="0"/>
                        <a:t> </a:t>
                      </a:r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Grants/Research Support</a:t>
                      </a:r>
                      <a:endParaRPr lang="ko-KR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○○○ </a:t>
                      </a:r>
                      <a:r>
                        <a:rPr lang="en-US" altLang="ko-K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Speaker’s bureau/Honoraria</a:t>
                      </a:r>
                      <a:endParaRPr lang="ko-KR" altLang="en-US" sz="1800" b="1" spc="-15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○○○ </a:t>
                      </a:r>
                      <a:r>
                        <a:rPr lang="en-US" altLang="ko-K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b="1" dirty="0"/>
                        <a:t>- </a:t>
                      </a:r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Consulting Fees</a:t>
                      </a:r>
                      <a:endParaRPr lang="ko-KR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ko-KR" alt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b="1" dirty="0"/>
                        <a:t>- </a:t>
                      </a:r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</a:t>
                      </a:r>
                      <a:endParaRPr lang="ko-KR" alt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○○○ </a:t>
                      </a:r>
                      <a:r>
                        <a:rPr lang="en-US" altLang="ko-KR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Inc.</a:t>
                      </a:r>
                      <a:endParaRPr lang="ko-KR" alt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62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1BDD4C-43A7-FB2B-AAB0-D5232F81D5B7}"/>
              </a:ext>
            </a:extLst>
          </p:cNvPr>
          <p:cNvSpPr txBox="1"/>
          <p:nvPr/>
        </p:nvSpPr>
        <p:spPr>
          <a:xfrm>
            <a:off x="2802082" y="294669"/>
            <a:ext cx="658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528265-21E5-50BF-BEB7-0F2538B015C4}"/>
              </a:ext>
            </a:extLst>
          </p:cNvPr>
          <p:cNvSpPr txBox="1"/>
          <p:nvPr/>
        </p:nvSpPr>
        <p:spPr>
          <a:xfrm>
            <a:off x="1196321" y="3105834"/>
            <a:ext cx="9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It is free-form. Please feel free to write your presentation</a:t>
            </a:r>
          </a:p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Table(s) and image(s) are permitted.</a:t>
            </a:r>
            <a:endParaRPr lang="en-US" altLang="ko-KR" sz="12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3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D15A3-E5D3-5A5D-3922-0E96E0A5FD72}"/>
              </a:ext>
            </a:extLst>
          </p:cNvPr>
          <p:cNvSpPr txBox="1"/>
          <p:nvPr/>
        </p:nvSpPr>
        <p:spPr>
          <a:xfrm>
            <a:off x="2802082" y="294669"/>
            <a:ext cx="658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C0EB16-D830-4C60-BC60-CE603CE22F7E}"/>
              </a:ext>
            </a:extLst>
          </p:cNvPr>
          <p:cNvSpPr txBox="1"/>
          <p:nvPr/>
        </p:nvSpPr>
        <p:spPr>
          <a:xfrm>
            <a:off x="1196321" y="3105834"/>
            <a:ext cx="9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It is free-form. Please feel free to write your presentation</a:t>
            </a:r>
          </a:p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Table(s) and image(s) are permitted.</a:t>
            </a:r>
            <a:endParaRPr lang="en-US" altLang="ko-KR" sz="12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8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1BDD4C-43A7-FB2B-AAB0-D5232F81D5B7}"/>
              </a:ext>
            </a:extLst>
          </p:cNvPr>
          <p:cNvSpPr txBox="1"/>
          <p:nvPr/>
        </p:nvSpPr>
        <p:spPr>
          <a:xfrm>
            <a:off x="2802082" y="294669"/>
            <a:ext cx="658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528265-21E5-50BF-BEB7-0F2538B015C4}"/>
              </a:ext>
            </a:extLst>
          </p:cNvPr>
          <p:cNvSpPr txBox="1"/>
          <p:nvPr/>
        </p:nvSpPr>
        <p:spPr>
          <a:xfrm>
            <a:off x="1196321" y="3105834"/>
            <a:ext cx="9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It is free-form. Please feel free to write your presentation</a:t>
            </a:r>
          </a:p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Table(s) and image(s) are permitted.</a:t>
            </a:r>
            <a:endParaRPr lang="en-US" altLang="ko-KR" sz="12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9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8D8463-9D7F-FA0D-E6EA-DB9D428D4545}"/>
              </a:ext>
            </a:extLst>
          </p:cNvPr>
          <p:cNvSpPr txBox="1"/>
          <p:nvPr/>
        </p:nvSpPr>
        <p:spPr>
          <a:xfrm>
            <a:off x="2802082" y="294669"/>
            <a:ext cx="658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38957-3399-778A-626F-9790C86D03EC}"/>
              </a:ext>
            </a:extLst>
          </p:cNvPr>
          <p:cNvSpPr txBox="1"/>
          <p:nvPr/>
        </p:nvSpPr>
        <p:spPr>
          <a:xfrm>
            <a:off x="1196321" y="3105834"/>
            <a:ext cx="9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It is free-form. Please feel free to write your presentation</a:t>
            </a:r>
          </a:p>
          <a:p>
            <a:pPr algn="ctr"/>
            <a:r>
              <a:rPr lang="en-US" altLang="ko-KR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Table(s) and image(s) are permitted.</a:t>
            </a:r>
            <a:endParaRPr lang="en-US" altLang="ko-KR" sz="12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05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196</Words>
  <Application>Microsoft Office PowerPoint</Application>
  <PresentationFormat>와이드스크린</PresentationFormat>
  <Paragraphs>29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맑은 고딕</vt:lpstr>
      <vt:lpstr>Arial</vt:lpstr>
      <vt:lpstr>Times New Roman</vt:lpstr>
      <vt:lpstr>Verdana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SEUNG MI</dc:creator>
  <cp:lastModifiedBy>정아 김</cp:lastModifiedBy>
  <cp:revision>13</cp:revision>
  <dcterms:created xsi:type="dcterms:W3CDTF">2023-04-21T01:06:02Z</dcterms:created>
  <dcterms:modified xsi:type="dcterms:W3CDTF">2023-07-28T06:52:36Z</dcterms:modified>
</cp:coreProperties>
</file>